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7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8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4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37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7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29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5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0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9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68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97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BB0ED-509B-47DD-869B-538BADDEBFF8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DCC38-2BEA-4409-A3BF-62C04DEA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4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 txBox="1">
            <a:spLocks/>
          </p:cNvSpPr>
          <p:nvPr/>
        </p:nvSpPr>
        <p:spPr>
          <a:xfrm>
            <a:off x="301752" y="367284"/>
            <a:ext cx="11890248" cy="6123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16349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Installation of e-/ion-beam evaporator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E0FBCA0-4CA8-4A84-A362-79F97456DB98}"/>
              </a:ext>
            </a:extLst>
          </p:cNvPr>
          <p:cNvGrpSpPr/>
          <p:nvPr/>
        </p:nvGrpSpPr>
        <p:grpSpPr>
          <a:xfrm>
            <a:off x="167415" y="1137687"/>
            <a:ext cx="4019550" cy="4591122"/>
            <a:chOff x="1392404" y="1021527"/>
            <a:chExt cx="3321942" cy="3794315"/>
          </a:xfrm>
        </p:grpSpPr>
        <p:pic>
          <p:nvPicPr>
            <p:cNvPr id="1030" name="Picture 6" descr="http://www.semicore.com/images/photos/thermal-evaporation-process.png">
              <a:extLst>
                <a:ext uri="{FF2B5EF4-FFF2-40B4-BE49-F238E27FC236}">
                  <a16:creationId xmlns:a16="http://schemas.microsoft.com/office/drawing/2014/main" id="{BD5C49DB-530B-4DEF-8168-E30D90C291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404" y="1580491"/>
              <a:ext cx="3321942" cy="3235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AAAADB7-0243-4302-97B4-2F0DE0A87B56}"/>
                </a:ext>
              </a:extLst>
            </p:cNvPr>
            <p:cNvSpPr txBox="1"/>
            <p:nvPr/>
          </p:nvSpPr>
          <p:spPr>
            <a:xfrm>
              <a:off x="1640216" y="1021527"/>
              <a:ext cx="2826320" cy="381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Replace this configuration</a:t>
              </a:r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A64D1E-6C6F-46C3-A70C-45F1B1E69994}"/>
              </a:ext>
            </a:extLst>
          </p:cNvPr>
          <p:cNvGrpSpPr/>
          <p:nvPr/>
        </p:nvGrpSpPr>
        <p:grpSpPr>
          <a:xfrm>
            <a:off x="4368948" y="2146266"/>
            <a:ext cx="7823052" cy="4477352"/>
            <a:chOff x="5424916" y="2967335"/>
            <a:chExt cx="6465332" cy="370029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836EF29-54CF-4F48-ADEE-D116529B13C1}"/>
                </a:ext>
              </a:extLst>
            </p:cNvPr>
            <p:cNvGrpSpPr/>
            <p:nvPr/>
          </p:nvGrpSpPr>
          <p:grpSpPr>
            <a:xfrm>
              <a:off x="5424916" y="3416531"/>
              <a:ext cx="6465332" cy="3251095"/>
              <a:chOff x="5322469" y="1869779"/>
              <a:chExt cx="6465332" cy="3251095"/>
            </a:xfrm>
          </p:grpSpPr>
          <p:pic>
            <p:nvPicPr>
              <p:cNvPr id="11" name="Picture 2" descr="Carousel-ebeam">
                <a:extLst>
                  <a:ext uri="{FF2B5EF4-FFF2-40B4-BE49-F238E27FC236}">
                    <a16:creationId xmlns:a16="http://schemas.microsoft.com/office/drawing/2014/main" id="{2A864768-A72F-470A-96FD-1A4B8EC966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59589" y="2385447"/>
                <a:ext cx="3128212" cy="20871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4" descr="http://www.semicore.com/images/photos/diagram-ebeam-evaporation.png">
                <a:extLst>
                  <a:ext uri="{FF2B5EF4-FFF2-40B4-BE49-F238E27FC236}">
                    <a16:creationId xmlns:a16="http://schemas.microsoft.com/office/drawing/2014/main" id="{B2B50727-CC29-41B4-A561-0B04EAE7BF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22469" y="1869779"/>
                <a:ext cx="3321942" cy="32510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CF8567A-C6ED-4266-8045-F62802D1B06E}"/>
                </a:ext>
              </a:extLst>
            </p:cNvPr>
            <p:cNvSpPr txBox="1"/>
            <p:nvPr/>
          </p:nvSpPr>
          <p:spPr>
            <a:xfrm>
              <a:off x="5848024" y="2967335"/>
              <a:ext cx="2475726" cy="381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with this configuration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58269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 txBox="1">
            <a:spLocks/>
          </p:cNvSpPr>
          <p:nvPr/>
        </p:nvSpPr>
        <p:spPr>
          <a:xfrm>
            <a:off x="301752" y="367284"/>
            <a:ext cx="11890248" cy="6123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16349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Installation of e-/ion-beam evaporator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242DB5-2FEF-405B-939E-BC99DDEF2889}"/>
              </a:ext>
            </a:extLst>
          </p:cNvPr>
          <p:cNvGrpSpPr/>
          <p:nvPr/>
        </p:nvGrpSpPr>
        <p:grpSpPr>
          <a:xfrm>
            <a:off x="3276103" y="1284187"/>
            <a:ext cx="5309846" cy="2371186"/>
            <a:chOff x="3085295" y="3912607"/>
            <a:chExt cx="5309846" cy="2371186"/>
          </a:xfrm>
        </p:grpSpPr>
        <p:pic>
          <p:nvPicPr>
            <p:cNvPr id="1026" name="Picture 2" descr="https://www.intlvac.com/sites/intlvac.com/files/img/page-teaser/ib_rd_teaser.jpg?14498483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5295" y="3912607"/>
              <a:ext cx="3161581" cy="2371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6746548" y="4913534"/>
              <a:ext cx="1648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Ion beam setup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3C9B896-0879-46F8-B2BD-D467D0ADA619}"/>
              </a:ext>
            </a:extLst>
          </p:cNvPr>
          <p:cNvGrpSpPr/>
          <p:nvPr/>
        </p:nvGrpSpPr>
        <p:grpSpPr>
          <a:xfrm>
            <a:off x="809128" y="3725695"/>
            <a:ext cx="9027324" cy="2734449"/>
            <a:chOff x="809128" y="3725695"/>
            <a:chExt cx="9027324" cy="273444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6E43D33-AD9B-498C-8AFE-6EFD36FC7A07}"/>
                </a:ext>
              </a:extLst>
            </p:cNvPr>
            <p:cNvGrpSpPr/>
            <p:nvPr/>
          </p:nvGrpSpPr>
          <p:grpSpPr>
            <a:xfrm>
              <a:off x="809128" y="3725695"/>
              <a:ext cx="9027324" cy="2457450"/>
              <a:chOff x="746414" y="1315004"/>
              <a:chExt cx="9027324" cy="245745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6179333-F0D6-44C4-9D66-0CCAFA571B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6414" y="1315004"/>
                <a:ext cx="4933950" cy="2209800"/>
              </a:xfrm>
              <a:prstGeom prst="rect">
                <a:avLst/>
              </a:prstGeom>
            </p:spPr>
          </p:pic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FF8CC70B-CBAF-4089-A70D-EC42EB02F3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92288" y="1315004"/>
                <a:ext cx="3981450" cy="2457450"/>
              </a:xfrm>
              <a:prstGeom prst="rect">
                <a:avLst/>
              </a:prstGeom>
            </p:spPr>
          </p:pic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DCF8C74-06F9-4193-920C-CC2F1AE4CBCC}"/>
                </a:ext>
              </a:extLst>
            </p:cNvPr>
            <p:cNvSpPr/>
            <p:nvPr/>
          </p:nvSpPr>
          <p:spPr>
            <a:xfrm>
              <a:off x="6636728" y="6183145"/>
              <a:ext cx="224984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Appl. Phys. A 78, 651–654 (2004)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7508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 txBox="1">
            <a:spLocks/>
          </p:cNvSpPr>
          <p:nvPr/>
        </p:nvSpPr>
        <p:spPr>
          <a:xfrm>
            <a:off x="301752" y="367284"/>
            <a:ext cx="11890248" cy="6123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16349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Installation of e-/ion-beam evaporator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6CC686-F8B7-418E-A83C-BAD82C60BD70}"/>
              </a:ext>
            </a:extLst>
          </p:cNvPr>
          <p:cNvGrpSpPr/>
          <p:nvPr/>
        </p:nvGrpSpPr>
        <p:grpSpPr>
          <a:xfrm>
            <a:off x="871547" y="985064"/>
            <a:ext cx="3748847" cy="4980206"/>
            <a:chOff x="871547" y="985064"/>
            <a:chExt cx="3748847" cy="498020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B96DBAB-EB09-481C-B298-1B1D4DAA1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7671" y="1631395"/>
              <a:ext cx="3276600" cy="433387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F392426-5993-4198-AA63-85D32C15FA2B}"/>
                </a:ext>
              </a:extLst>
            </p:cNvPr>
            <p:cNvSpPr txBox="1"/>
            <p:nvPr/>
          </p:nvSpPr>
          <p:spPr>
            <a:xfrm>
              <a:off x="871547" y="985064"/>
              <a:ext cx="37488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Aim: produce large size mirror coating</a:t>
              </a:r>
            </a:p>
            <a:p>
              <a:pPr algn="ctr"/>
              <a:r>
                <a:rPr lang="en-US" dirty="0"/>
                <a:t>à la </a:t>
              </a:r>
              <a:r>
                <a:rPr lang="en-US" dirty="0" err="1"/>
                <a:t>LHCb</a:t>
              </a:r>
              <a:r>
                <a:rPr lang="en-US" dirty="0"/>
                <a:t> RICH in house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89BB94-7EBB-4690-A0CA-5FEF3C9E8A38}"/>
              </a:ext>
            </a:extLst>
          </p:cNvPr>
          <p:cNvGrpSpPr/>
          <p:nvPr/>
        </p:nvGrpSpPr>
        <p:grpSpPr>
          <a:xfrm>
            <a:off x="4946072" y="2124075"/>
            <a:ext cx="5540202" cy="2609850"/>
            <a:chOff x="4946072" y="2124075"/>
            <a:chExt cx="5540202" cy="2609850"/>
          </a:xfrm>
        </p:grpSpPr>
        <p:pic>
          <p:nvPicPr>
            <p:cNvPr id="13" name="Picture 12" descr="http://www.actonoptics.com/userfiles/images/products/optics/broadband-mirrors/1200-AlMgF2-NI-600w.png">
              <a:extLst>
                <a:ext uri="{FF2B5EF4-FFF2-40B4-BE49-F238E27FC236}">
                  <a16:creationId xmlns:a16="http://schemas.microsoft.com/office/drawing/2014/main" id="{90795E81-4B06-466A-8D1C-2A8A7D1860A7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3114" y="2124075"/>
              <a:ext cx="3693160" cy="26098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A4E7070-38AC-4AD0-B833-7C9ED381613F}"/>
                </a:ext>
              </a:extLst>
            </p:cNvPr>
            <p:cNvSpPr txBox="1"/>
            <p:nvPr/>
          </p:nvSpPr>
          <p:spPr>
            <a:xfrm>
              <a:off x="4946072" y="3059668"/>
              <a:ext cx="16268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with properties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B0C5B37-7D1C-4F0B-9460-22168D39EE46}"/>
              </a:ext>
            </a:extLst>
          </p:cNvPr>
          <p:cNvSpPr txBox="1"/>
          <p:nvPr/>
        </p:nvSpPr>
        <p:spPr>
          <a:xfrm>
            <a:off x="5935287" y="5561215"/>
            <a:ext cx="59335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Status: ongoing, anticipated installation</a:t>
            </a:r>
          </a:p>
          <a:p>
            <a:pPr algn="ctr"/>
            <a:r>
              <a:rPr lang="en-US" sz="2800"/>
              <a:t>and start-up in March ‘18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08173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65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Georgia</vt:lpstr>
      <vt:lpstr>Wingdings 2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kdehmelt</dc:creator>
  <cp:lastModifiedBy>Kondo Gnanvo</cp:lastModifiedBy>
  <cp:revision>9</cp:revision>
  <dcterms:created xsi:type="dcterms:W3CDTF">2017-07-10T06:27:01Z</dcterms:created>
  <dcterms:modified xsi:type="dcterms:W3CDTF">2018-01-10T14:38:05Z</dcterms:modified>
</cp:coreProperties>
</file>